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 varScale="1">
        <p:scale>
          <a:sx n="77" d="100"/>
          <a:sy n="77" d="100"/>
        </p:scale>
        <p:origin x="45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350655E-C5DA-4086-A098-CE85C8858B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58000DDF-D444-4A0E-BBDA-04E38BCC69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37396AA-1008-4FF1-9755-36EFCC2462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6172C-38B6-4C38-A37F-7F1844246DA6}" type="datetimeFigureOut">
              <a:rPr lang="zh-CN" altLang="en-US" smtClean="0"/>
              <a:t>2020/2/28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1ECA344-4F73-4A22-97B9-472ADEB47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8221564-1775-4EE0-BEBE-26603B9C3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1D840-C4C6-4D60-9527-89EF9BF5B3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60903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617E43F-1E64-404E-B4D3-E7A53119BD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F5E6D21-3385-4F83-9D46-6B37E21A4C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1327194-4F06-4BF3-A056-BEBB9CA6D3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6172C-38B6-4C38-A37F-7F1844246DA6}" type="datetimeFigureOut">
              <a:rPr lang="zh-CN" altLang="en-US" smtClean="0"/>
              <a:t>2020/2/28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7C4766D-C1A0-4BC4-A150-6D16B9105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BCE35FD-FC29-402B-85DE-66356D756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1D840-C4C6-4D60-9527-89EF9BF5B3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3061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FE96E4-BF77-4252-BF96-4ACC9ABCF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CFCF198-FE41-4325-99B4-26BCAEE01B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988728D-BA75-4D05-A552-0EC63B3CC3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6172C-38B6-4C38-A37F-7F1844246DA6}" type="datetimeFigureOut">
              <a:rPr lang="zh-CN" altLang="en-US" smtClean="0"/>
              <a:t>2020/2/28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8724E5A-636E-4C69-B56F-0A43B3FB40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FD7DB67-5DD5-4AB1-BE1B-388ED2CEC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1D840-C4C6-4D60-9527-89EF9BF5B3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5400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EE1A585-1A9A-4D86-8305-D64C9CBCC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398B5F8-4399-4F44-9EA3-E2BA7E5A7C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131CA99-0D1F-44D1-9311-D1E8DC7EB9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7EBCB32-F8FE-4BAE-83F1-4014CCAA6A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6172C-38B6-4C38-A37F-7F1844246DA6}" type="datetimeFigureOut">
              <a:rPr lang="zh-CN" altLang="en-US" smtClean="0"/>
              <a:t>2020/2/28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99E0D63-A34E-4A3A-9F3D-C60E958F7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8807B9A-2C26-445C-BBF4-D319155AF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1D840-C4C6-4D60-9527-89EF9BF5B3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52718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696E54A-4DA9-4876-B8F6-C8C6A5A3B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E15D9E5-C988-4CAD-913B-B44E519AD1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6EFF882-8AF6-4A7C-A4D3-CCECE40A06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5AC2C800-AE63-463C-B4A2-C0676BC76D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C4AB55B9-B02A-48CA-B70A-9D4C032D1F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04AEDA75-39B0-4C00-89C9-A8464AD25D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6172C-38B6-4C38-A37F-7F1844246DA6}" type="datetimeFigureOut">
              <a:rPr lang="zh-CN" altLang="en-US" smtClean="0"/>
              <a:t>2020/2/28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68F261FB-F9C5-4C8F-BF44-963040C4A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0FA33D7D-274C-4A73-AD80-28BBDC7D3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1D840-C4C6-4D60-9527-89EF9BF5B3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0511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EFEF6E0-B3B3-4D89-A631-55DD9EEA1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9A608FD7-F21E-484F-94BC-551972D6B2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6172C-38B6-4C38-A37F-7F1844246DA6}" type="datetimeFigureOut">
              <a:rPr lang="zh-CN" altLang="en-US" smtClean="0"/>
              <a:t>2020/2/28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2BB3DBB7-9DB5-4BE0-BC72-69639E75F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42694B67-9D86-47E8-BB9E-E4060A6D8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1D840-C4C6-4D60-9527-89EF9BF5B3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6798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C84C38BC-AE17-4C15-8253-4516C62704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6172C-38B6-4C38-A37F-7F1844246DA6}" type="datetimeFigureOut">
              <a:rPr lang="zh-CN" altLang="en-US" smtClean="0"/>
              <a:t>2020/2/28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B7243D32-C46C-4E13-B8A7-9BFCB3E0F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3EF2BC6-F683-4ED4-B7DD-B014A151A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1D840-C4C6-4D60-9527-89EF9BF5B3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79803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31862A4-F992-47AD-AE52-CB38F0E5E6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F9C9D17-4965-4D0C-9692-B852065131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140D737-1FA8-4802-84C6-319679F76F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8E97D16-CFEB-4E0A-ACC8-63C17E05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6172C-38B6-4C38-A37F-7F1844246DA6}" type="datetimeFigureOut">
              <a:rPr lang="zh-CN" altLang="en-US" smtClean="0"/>
              <a:t>2020/2/28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515434D-C04F-4887-B0C8-EC41883AA7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02BF101-DCDF-4FCA-BB58-4A3DC3A2E1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1D840-C4C6-4D60-9527-89EF9BF5B3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4622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81FAE92-5AD2-4796-9FD3-467AFCEAB3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08E014AE-86B2-449D-9F2E-29D175F75F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7F96192-1505-4FB4-BE97-2DA032809E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73FA357-1427-4E6E-9457-BAFCC1FB3E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6172C-38B6-4C38-A37F-7F1844246DA6}" type="datetimeFigureOut">
              <a:rPr lang="zh-CN" altLang="en-US" smtClean="0"/>
              <a:t>2020/2/28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AA1FC7D-3B74-4974-ADEC-A4CB1617A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CAA7D9D-A220-41F2-BE33-9D1B3C05BE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1D840-C4C6-4D60-9527-89EF9BF5B3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59602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C24161C-954D-4C76-A39E-8A7464903B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00F9055-F60F-4610-B664-267EFC4B21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1DC288A-6857-4C41-A00A-3DBF7662BF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6172C-38B6-4C38-A37F-7F1844246DA6}" type="datetimeFigureOut">
              <a:rPr lang="zh-CN" altLang="en-US" smtClean="0"/>
              <a:t>2020/2/28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D032A8A-A6A0-4780-B806-5CE9C86FB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DC605AF-4975-4A46-A355-6F9AFF93F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1D840-C4C6-4D60-9527-89EF9BF5B3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26602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58D9601D-0AAE-4E0F-B10E-D962E59E3E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B2BE6B9-1E35-4077-BC58-9D5CF5962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D0CC1E3-785F-4067-B292-C1398DB43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6172C-38B6-4C38-A37F-7F1844246DA6}" type="datetimeFigureOut">
              <a:rPr lang="zh-CN" altLang="en-US" smtClean="0"/>
              <a:t>2020/2/28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CB40CA9-314D-4B4C-8C09-367BBB4BD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8B3DB97-AA12-4B43-8DAC-62B0BC3CA4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1D840-C4C6-4D60-9527-89EF9BF5B3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43839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229C360C-6178-449A-9DB6-3A402B5A6A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D22851E-B617-435C-9337-082A275A44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19C29CC-B053-4BD1-BE1A-8CEBDD3F5D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26172C-38B6-4C38-A37F-7F1844246DA6}" type="datetimeFigureOut">
              <a:rPr lang="zh-CN" altLang="en-US" smtClean="0"/>
              <a:t>2020/2/28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BE95E86-5827-431E-BD6F-33FB04AE78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0F6D61B-D2DB-40B5-A993-A49F515F02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A1D840-C4C6-4D60-9527-89EF9BF5B3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9738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A9027726-6935-444E-932D-251E84BE0EAA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9507" y="-413650"/>
            <a:ext cx="7452986" cy="5373666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667A31DF-FBD1-4FF2-A510-C026A50ABDC2}"/>
              </a:ext>
            </a:extLst>
          </p:cNvPr>
          <p:cNvSpPr/>
          <p:nvPr/>
        </p:nvSpPr>
        <p:spPr>
          <a:xfrm>
            <a:off x="142875" y="4740754"/>
            <a:ext cx="11906250" cy="2117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b="1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Additional files 3: Figure. S1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. Expression of </a:t>
            </a:r>
            <a:r>
              <a:rPr lang="en-US" altLang="zh-CN" i="1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Glyma.11G229600.1 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in different tissues of soybean lines. (</a:t>
            </a:r>
            <a:r>
              <a:rPr lang="en-US" altLang="zh-CN" b="1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) Expression of </a:t>
            </a:r>
            <a:r>
              <a:rPr lang="en-US" altLang="zh-CN" i="1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Glyma.11G229600.1 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in leaf; (</a:t>
            </a:r>
            <a:r>
              <a:rPr lang="en-US" altLang="zh-CN" b="1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B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) Expression of </a:t>
            </a:r>
            <a:r>
              <a:rPr lang="en-US" altLang="zh-CN" i="1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Glyma.11G229600.1 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in stems; (</a:t>
            </a:r>
            <a:r>
              <a:rPr lang="en-US" altLang="zh-CN" b="1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) Expression of </a:t>
            </a:r>
            <a:r>
              <a:rPr lang="en-US" altLang="zh-CN" i="1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Glyma.11G229600.1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in seed; (</a:t>
            </a:r>
            <a:r>
              <a:rPr lang="en-US" altLang="zh-CN" b="1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D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) Expression of </a:t>
            </a:r>
            <a:r>
              <a:rPr lang="en-US" altLang="zh-CN" i="1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Glyma.11G229600.1 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in root; Upper-case letters indicate significant differences at 1% (p &lt;0.01), Lower-case letters indicate significant differences at 5% (p &lt;0.05), 1-14 are q001</a:t>
            </a:r>
            <a:r>
              <a:rPr lang="zh-CN" altLang="en-US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q024</a:t>
            </a:r>
            <a:r>
              <a:rPr lang="zh-CN" altLang="en-US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q020</a:t>
            </a:r>
            <a:r>
              <a:rPr lang="zh-CN" altLang="en-US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q008</a:t>
            </a:r>
            <a:r>
              <a:rPr lang="zh-CN" altLang="en-US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q035</a:t>
            </a:r>
            <a:r>
              <a:rPr lang="zh-CN" altLang="en-US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T7287</a:t>
            </a:r>
            <a:r>
              <a:rPr lang="zh-CN" altLang="en-US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q033</a:t>
            </a:r>
            <a:r>
              <a:rPr lang="zh-CN" altLang="en-US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q318</a:t>
            </a:r>
            <a:r>
              <a:rPr lang="zh-CN" altLang="en-US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q20</a:t>
            </a:r>
            <a:r>
              <a:rPr lang="zh-CN" altLang="en-US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q073</a:t>
            </a:r>
            <a:r>
              <a:rPr lang="zh-CN" altLang="en-US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q176</a:t>
            </a:r>
            <a:r>
              <a:rPr lang="zh-CN" altLang="en-US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q070</a:t>
            </a:r>
            <a:r>
              <a:rPr lang="zh-CN" altLang="en-US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q68</a:t>
            </a:r>
            <a:r>
              <a:rPr lang="zh-CN" altLang="en-US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q353 respectively.</a:t>
            </a:r>
            <a:endParaRPr lang="zh-CN" altLang="zh-CN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900791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121</Words>
  <Application>Microsoft Office PowerPoint</Application>
  <PresentationFormat>宽屏</PresentationFormat>
  <Paragraphs>1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等线</vt:lpstr>
      <vt:lpstr>等线 Light</vt:lpstr>
      <vt:lpstr>Arial</vt:lpstr>
      <vt:lpstr>Times New Roman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Qin Di</dc:creator>
  <cp:lastModifiedBy>Qin Di</cp:lastModifiedBy>
  <cp:revision>2</cp:revision>
  <dcterms:created xsi:type="dcterms:W3CDTF">2020-02-24T15:37:03Z</dcterms:created>
  <dcterms:modified xsi:type="dcterms:W3CDTF">2020-02-27T17:54:57Z</dcterms:modified>
</cp:coreProperties>
</file>